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76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4125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3042000"/>
            <a:ext cx="2835275" cy="602456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3494438"/>
            <a:ext cx="1903412" cy="552450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4087369"/>
            <a:ext cx="1139824" cy="1057275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SzPct val="100000"/>
              <a:buNone/>
              <a:defRPr sz="2400"/>
            </a:lvl1pPr>
            <a:lvl2pPr marL="0" indent="152400" algn="ctr">
              <a:spcBef>
                <a:spcPts val="0"/>
              </a:spcBef>
              <a:buNone/>
              <a:defRPr/>
            </a:lvl2pPr>
            <a:lvl3pPr marL="0" indent="152400" algn="ctr">
              <a:spcBef>
                <a:spcPts val="0"/>
              </a:spcBef>
              <a:buNone/>
              <a:defRPr/>
            </a:lvl3pPr>
            <a:lvl4pPr marL="0" indent="152400" algn="ctr">
              <a:spcBef>
                <a:spcPts val="0"/>
              </a:spcBef>
              <a:buSzPct val="100000"/>
              <a:buNone/>
              <a:defRPr sz="2400"/>
            </a:lvl4pPr>
            <a:lvl5pPr marL="0" indent="152400" algn="ctr">
              <a:spcBef>
                <a:spcPts val="0"/>
              </a:spcBef>
              <a:buSzPct val="100000"/>
              <a:buNone/>
              <a:defRPr sz="2400"/>
            </a:lvl5pPr>
            <a:lvl6pPr marL="0" indent="152400" algn="ctr">
              <a:spcBef>
                <a:spcPts val="0"/>
              </a:spcBef>
              <a:buSzPct val="100000"/>
              <a:buNone/>
              <a:defRPr sz="2400"/>
            </a:lvl6pPr>
            <a:lvl7pPr marL="0" indent="152400" algn="ctr">
              <a:spcBef>
                <a:spcPts val="0"/>
              </a:spcBef>
              <a:buSzPct val="100000"/>
              <a:buNone/>
              <a:defRPr sz="2400"/>
            </a:lvl7pPr>
            <a:lvl8pPr marL="0" indent="152400" algn="ctr">
              <a:spcBef>
                <a:spcPts val="0"/>
              </a:spcBef>
              <a:buSzPct val="100000"/>
              <a:buNone/>
              <a:defRPr sz="2400"/>
            </a:lvl8pPr>
            <a:lvl9pPr marL="0" indent="152400" algn="ctr">
              <a:spcBef>
                <a:spcPts val="0"/>
              </a:spcBef>
              <a:buSzPct val="1000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457200" indent="-457200">
              <a:defRPr/>
            </a:lvl1pPr>
            <a:lvl2pPr marL="800100" indent="-342900">
              <a:defRPr/>
            </a:lvl2pPr>
            <a:lvl3pPr marL="1257300" indent="-342900">
              <a:defRPr/>
            </a:lvl3pPr>
            <a:lvl4pPr marL="1657350" indent="-285750">
              <a:defRPr/>
            </a:lvl4pPr>
            <a:lvl5pPr marL="2114550" indent="-285750">
              <a:defRPr/>
            </a:lvl5pPr>
            <a:lvl6pPr marL="2571750" indent="-285750">
              <a:defRPr/>
            </a:lvl6pPr>
            <a:lvl7pPr marL="3028950" indent="-285750">
              <a:defRPr/>
            </a:lvl7pPr>
            <a:lvl8pPr marL="3486150" indent="-285750">
              <a:defRPr/>
            </a:lvl8pPr>
            <a:lvl9pPr marL="3943350" indent="-285750"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457200" indent="-45720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457200" indent="-45720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4000518"/>
            <a:ext cx="2208225" cy="114573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r">
              <a:spcBef>
                <a:spcPts val="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isney21.weebly.com/1/post/2013/04/after-using-the-ipad-for-a-few-months-now-please-tell-me-what-your-favorite-app-is-and-how-this-has-helped-you-in-school.html%23commen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UDVSw54VU1A" TargetMode="Externa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92100" rtl="0">
              <a:buClr>
                <a:srgbClr val="333333"/>
              </a:buClr>
              <a:buSzPct val="166666"/>
              <a:buFont typeface="Arial"/>
              <a:buChar char="•"/>
            </a:pPr>
            <a:r>
              <a:rPr lang="en" sz="10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
</a:t>
            </a:r>
            <a:r>
              <a:rPr lang="en"/>
              <a:t>Create classroom discussions</a:t>
            </a:r>
          </a:p>
          <a:p>
            <a:pPr marL="457200" lvl="0" indent="-292100" rtl="0">
              <a:buClr>
                <a:srgbClr val="333333"/>
              </a:buClr>
              <a:buSzPct val="55555"/>
              <a:buFont typeface="Arial"/>
              <a:buChar char="•"/>
            </a:pPr>
            <a:r>
              <a:rPr lang="en"/>
              <a:t>Learn Digital Citizenship</a:t>
            </a:r>
          </a:p>
          <a:p>
            <a:pPr marL="457200" lvl="0" indent="-292100" rtl="0">
              <a:buClr>
                <a:srgbClr val="333333"/>
              </a:buClr>
              <a:buSzPct val="55555"/>
              <a:buFont typeface="Arial"/>
              <a:buChar char="•"/>
            </a:pPr>
            <a:r>
              <a:rPr lang="en"/>
              <a:t>Practice Writing Skills</a:t>
            </a:r>
          </a:p>
          <a:p>
            <a:pPr marL="457200" lvl="0" indent="-292100" rtl="0">
              <a:buClr>
                <a:srgbClr val="333333"/>
              </a:buClr>
              <a:buSzPct val="55555"/>
              <a:buFont typeface="Arial"/>
              <a:buChar char="•"/>
            </a:pPr>
            <a:r>
              <a:rPr lang="en"/>
              <a:t>Create an e-portfolio</a:t>
            </a:r>
          </a:p>
          <a:p>
            <a:pPr marL="457200" lvl="0" indent="-292100" rtl="0">
              <a:buClr>
                <a:srgbClr val="333333"/>
              </a:buClr>
              <a:buSzPct val="55555"/>
              <a:buFont typeface="Arial"/>
              <a:buChar char="•"/>
            </a:pPr>
            <a:r>
              <a:rPr lang="en"/>
              <a:t>Reflect on learning</a:t>
            </a:r>
          </a:p>
          <a:p>
            <a:endParaRPr lang="en"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Why blog?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3C78D8"/>
                </a:solidFill>
              </a:rPr>
              <a:t>Make a connection</a:t>
            </a:r>
          </a:p>
          <a:p>
            <a:endParaRPr lang="en">
              <a:solidFill>
                <a:srgbClr val="3C78D8"/>
              </a:solidFill>
            </a:endParaRPr>
          </a:p>
          <a:p>
            <a:pPr>
              <a:buNone/>
            </a:pPr>
            <a:r>
              <a:rPr lang="en">
                <a:solidFill>
                  <a:srgbClr val="FFFF00"/>
                </a:solidFill>
              </a:rPr>
              <a:t>If you are commenting on a blog about a camping trip, (and you have been on one), make a connection and talk about some info on your camping experience.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Content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Answer a question/respond to a statement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Give specific details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Don’t repeat, add new information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Give a compliment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Ask a question</a:t>
            </a:r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Make a connection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Content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1155CC"/>
                </a:solidFill>
              </a:rPr>
              <a:t>Always have a </a:t>
            </a:r>
            <a:r>
              <a:rPr lang="en">
                <a:solidFill>
                  <a:srgbClr val="FF0000"/>
                </a:solidFill>
              </a:rPr>
              <a:t>greeting/closing</a:t>
            </a:r>
          </a:p>
          <a:p>
            <a:endParaRPr lang="en">
              <a:solidFill>
                <a:srgbClr val="FF0000"/>
              </a:solidFill>
            </a:endParaRPr>
          </a:p>
          <a:p>
            <a:pPr lvl="0" rtl="0">
              <a:buNone/>
            </a:pPr>
            <a:r>
              <a:rPr lang="en">
                <a:solidFill>
                  <a:srgbClr val="FF0000"/>
                </a:solidFill>
              </a:rPr>
              <a:t>Sara,</a:t>
            </a:r>
          </a:p>
          <a:p>
            <a:pPr lvl="0" rtl="0">
              <a:buNone/>
            </a:pPr>
            <a:r>
              <a:rPr lang="en">
                <a:solidFill>
                  <a:srgbClr val="FF0000"/>
                </a:solidFill>
              </a:rPr>
              <a:t>Thank you for the great article on Michigan.</a:t>
            </a:r>
          </a:p>
          <a:p>
            <a:pPr>
              <a:buNone/>
            </a:pPr>
            <a:r>
              <a:rPr lang="en">
                <a:solidFill>
                  <a:srgbClr val="FF0000"/>
                </a:solidFill>
              </a:rPr>
              <a:t>Tim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Body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3C78D8"/>
                </a:solidFill>
              </a:rPr>
              <a:t>Always double check:</a:t>
            </a:r>
          </a:p>
          <a:p>
            <a:endParaRPr lang="en">
              <a:solidFill>
                <a:srgbClr val="3C78D8"/>
              </a:solidFill>
            </a:endParaRP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</a:rPr>
              <a:t>Spelling</a:t>
            </a: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</a:rPr>
              <a:t>Capitalization</a:t>
            </a: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</a:rPr>
              <a:t>Punctuation</a:t>
            </a:r>
          </a:p>
          <a:p>
            <a:pPr>
              <a:buNone/>
            </a:pPr>
            <a:r>
              <a:rPr lang="en">
                <a:solidFill>
                  <a:srgbClr val="FFFF00"/>
                </a:solidFill>
              </a:rPr>
              <a:t>High level vocabulary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Proofread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Never put your full name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Adding to a weebly blog</a:t>
            </a:r>
          </a:p>
        </p:txBody>
      </p:sp>
      <p:sp>
        <p:nvSpPr>
          <p:cNvPr id="136" name="Shape 136"/>
          <p:cNvSpPr/>
          <p:nvPr/>
        </p:nvSpPr>
        <p:spPr>
          <a:xfrm>
            <a:off x="2393075" y="1850275"/>
            <a:ext cx="4363750" cy="34417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Go to 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disney21.weebly.com</a:t>
            </a:r>
          </a:p>
          <a:p>
            <a:pPr lvl="0" rtl="0">
              <a:buNone/>
            </a:pPr>
            <a:r>
              <a:rPr lang="en"/>
              <a:t>Go to Blog 21 (under the MORE tab)</a:t>
            </a:r>
          </a:p>
          <a:p>
            <a:endParaRPr lang="en"/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Let’s practice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Click “Add Comment”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Is this a duck or a rabbit? Why?</a:t>
            </a:r>
          </a:p>
        </p:txBody>
      </p:sp>
      <p:sp>
        <p:nvSpPr>
          <p:cNvPr id="149" name="Shape 149"/>
          <p:cNvSpPr/>
          <p:nvPr/>
        </p:nvSpPr>
        <p:spPr>
          <a:xfrm>
            <a:off x="1437100" y="1809750"/>
            <a:ext cx="6667500" cy="33337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Respond to the blog</a:t>
            </a:r>
          </a:p>
          <a:p>
            <a:endParaRPr lang="en"/>
          </a:p>
          <a:p>
            <a:pPr>
              <a:buNone/>
            </a:pPr>
            <a:r>
              <a:rPr lang="en"/>
              <a:t>Then reply to at least 2 other classmates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Directions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http://disney21.weebly.com/1/post/2013/04/after-using-the-ipad-for-a-few-months-now-please-tell-me-what-your-favorite-app-is-and-how-this-has-helped-you-in-school.html#comments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does it look like?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Writing a good blog comment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75" name="Shape 75">
            <a:hlinkClick r:id="rId3"/>
          </p:cNvPr>
          <p:cNvSpPr/>
          <p:nvPr/>
        </p:nvSpPr>
        <p:spPr>
          <a:xfrm>
            <a:off x="2286000" y="857250"/>
            <a:ext cx="4572000" cy="3429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>
                <a:solidFill>
                  <a:srgbClr val="3C78D8"/>
                </a:solidFill>
              </a:rPr>
              <a:t>Give specific details</a:t>
            </a:r>
          </a:p>
          <a:p>
            <a:endParaRPr lang="en" b="1">
              <a:solidFill>
                <a:srgbClr val="3C78D8"/>
              </a:solidFill>
            </a:endParaRPr>
          </a:p>
          <a:p>
            <a:pPr lvl="0" rtl="0">
              <a:buNone/>
            </a:pPr>
            <a:r>
              <a:rPr lang="en"/>
              <a:t>Comment about something specifically: That reminded me of…, I like when you talked about…, That reminds me of a time when…</a:t>
            </a:r>
          </a:p>
          <a:p>
            <a:endParaRPr lang="en"/>
          </a:p>
          <a:p>
            <a:pPr>
              <a:buNone/>
            </a:pPr>
            <a:r>
              <a:rPr lang="en"/>
              <a:t>Instead of:  cool, that’s great, I agree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Content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3C78D8"/>
                </a:solidFill>
              </a:rPr>
              <a:t>Don’t repeat yourself, add new information</a:t>
            </a:r>
          </a:p>
          <a:p>
            <a:endParaRPr lang="en">
              <a:solidFill>
                <a:srgbClr val="3C78D8"/>
              </a:solidFill>
            </a:endParaRP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</a:rPr>
              <a:t>If it has already been said, try and add some new factual information to your comment.</a:t>
            </a:r>
          </a:p>
          <a:p>
            <a:pPr>
              <a:buNone/>
            </a:pPr>
            <a:r>
              <a:rPr lang="en">
                <a:solidFill>
                  <a:srgbClr val="FFFF00"/>
                </a:solidFill>
              </a:rPr>
              <a:t>“ I like screenchomp too, if you click on the record button, you can add your voice to your drawing.”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Content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3C78D8"/>
                </a:solidFill>
              </a:rPr>
              <a:t>Add information</a:t>
            </a:r>
          </a:p>
          <a:p>
            <a:endParaRPr lang="en">
              <a:solidFill>
                <a:srgbClr val="3C78D8"/>
              </a:solidFill>
            </a:endParaRP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</a:rPr>
              <a:t>Sara,</a:t>
            </a: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</a:rPr>
              <a:t>I like how you mentioned how Michigan became a state, we were the 26th state to enter the union. </a:t>
            </a:r>
          </a:p>
          <a:p>
            <a:pPr>
              <a:buNone/>
            </a:pPr>
            <a:r>
              <a:rPr lang="en">
                <a:solidFill>
                  <a:srgbClr val="FFFF00"/>
                </a:solidFill>
              </a:rPr>
              <a:t>Tim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Content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3C78D8"/>
                </a:solidFill>
              </a:rPr>
              <a:t>Give a compliment</a:t>
            </a:r>
          </a:p>
          <a:p>
            <a:endParaRPr lang="en">
              <a:solidFill>
                <a:srgbClr val="3C78D8"/>
              </a:solidFill>
            </a:endParaRP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</a:rPr>
              <a:t>Sara,</a:t>
            </a: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</a:rPr>
              <a:t>I really thought you did a good job on giving us the details on what the people of Michigan had to do to become a state.</a:t>
            </a:r>
          </a:p>
          <a:p>
            <a:pPr>
              <a:buNone/>
            </a:pPr>
            <a:r>
              <a:rPr lang="en">
                <a:solidFill>
                  <a:srgbClr val="FFFF00"/>
                </a:solidFill>
              </a:rPr>
              <a:t>Tim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Content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1155CC"/>
                </a:solidFill>
              </a:rPr>
              <a:t>Ask a question</a:t>
            </a:r>
          </a:p>
          <a:p>
            <a:endParaRPr lang="en">
              <a:solidFill>
                <a:srgbClr val="1155CC"/>
              </a:solidFill>
            </a:endParaRP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</a:rPr>
              <a:t>Sara,</a:t>
            </a: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</a:rPr>
              <a:t>Thanks for the information on Michigan becoming a state, but do you know who the first governor was?</a:t>
            </a:r>
          </a:p>
          <a:p>
            <a:pPr>
              <a:buNone/>
            </a:pPr>
            <a:r>
              <a:rPr lang="en">
                <a:solidFill>
                  <a:srgbClr val="FFFF00"/>
                </a:solidFill>
              </a:rPr>
              <a:t>Tim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Content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Macintosh PowerPoint</Application>
  <PresentationFormat>On-screen Show (16:9)</PresentationFormat>
  <Paragraphs>75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Why blog?</vt:lpstr>
      <vt:lpstr>What does it look like?</vt:lpstr>
      <vt:lpstr>Writing a good blog comment</vt:lpstr>
      <vt:lpstr>PowerPoint Presentation</vt:lpstr>
      <vt:lpstr>Content</vt:lpstr>
      <vt:lpstr>Content</vt:lpstr>
      <vt:lpstr>Content</vt:lpstr>
      <vt:lpstr>Content</vt:lpstr>
      <vt:lpstr>Content</vt:lpstr>
      <vt:lpstr>Content</vt:lpstr>
      <vt:lpstr>Content</vt:lpstr>
      <vt:lpstr>The Body</vt:lpstr>
      <vt:lpstr>Proofread</vt:lpstr>
      <vt:lpstr>Adding to a weebly blog</vt:lpstr>
      <vt:lpstr>Let’s practice</vt:lpstr>
      <vt:lpstr>Is this a duck or a rabbit? Why?</vt:lpstr>
      <vt:lpstr>Directions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blog?</dc:title>
  <cp:lastModifiedBy>Zielinski, Stephen</cp:lastModifiedBy>
  <cp:revision>1</cp:revision>
  <dcterms:modified xsi:type="dcterms:W3CDTF">2013-10-24T18:24:34Z</dcterms:modified>
</cp:coreProperties>
</file>